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media/image9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7.png" ContentType="image/png"/>
  <Override PartName="/ppt/media/image4.png" ContentType="image/png"/>
  <Override PartName="/ppt/media/image3.jpeg" ContentType="image/jpeg"/>
  <Override PartName="/ppt/media/image2.png" ContentType="image/png"/>
  <Override PartName="/ppt/media/image1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
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cs-CZ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cs-CZ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cs-CZ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cs-CZ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cs-CZ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cs-CZ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cs-CZ" sz="2000">
                <a:latin typeface="Arial"/>
              </a:rPr>
              <a:t>Seventh Outline Level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r>
              <a:rPr lang="cs-CZ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lang="cs-CZ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29DA764F-3F73-4197-9987-9FDACBB6981F}" type="slidenum">
              <a:rPr lang="cs-CZ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504000" y="216000"/>
            <a:ext cx="9071640" cy="7272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cs-CZ" sz="5400">
                <a:latin typeface="Corbel"/>
              </a:rPr>
              <a:t>Cloudová chatovací aplikace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cs-CZ" sz="4400">
                <a:latin typeface="Corbel"/>
              </a:rPr>
              <a:t>Problémy při tvorbě projektu</a:t>
            </a:r>
            <a:endParaRPr/>
          </a:p>
        </p:txBody>
      </p:sp>
      <p:sp>
        <p:nvSpPr>
          <p:cNvPr id="63" name="TextShape 2"/>
          <p:cNvSpPr txBox="1"/>
          <p:nvPr/>
        </p:nvSpPr>
        <p:spPr>
          <a:xfrm>
            <a:off x="504000" y="1769040"/>
            <a:ext cx="9071640" cy="5358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/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cs-CZ" sz="4400">
                <a:latin typeface="Corbel"/>
              </a:rPr>
              <a:t>O autorovi</a:t>
            </a:r>
            <a:endParaRPr/>
          </a:p>
        </p:txBody>
      </p:sp>
      <p:sp>
        <p:nvSpPr>
          <p:cNvPr id="41" name="TextShape 2"/>
          <p:cNvSpPr txBox="1"/>
          <p:nvPr/>
        </p:nvSpPr>
        <p:spPr>
          <a:xfrm>
            <a:off x="504000" y="1769040"/>
            <a:ext cx="442692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b="1" lang="cs-CZ" sz="3200">
                <a:latin typeface="Corbel"/>
              </a:rPr>
              <a:t>Jakub Mach</a:t>
            </a:r>
            <a:r>
              <a:rPr lang="cs-CZ" sz="3200">
                <a:latin typeface="Corbel"/>
              </a:rPr>
              <a:t>, 19</a:t>
            </a:r>
            <a:r>
              <a:rPr lang="cs-CZ" sz="3200">
                <a:latin typeface="Corbel"/>
              </a:rPr>
              <a:t> let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Zájmy: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cs-CZ" sz="2800">
                <a:latin typeface="Corbel"/>
              </a:rPr>
              <a:t>Programování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cs-CZ" sz="2800">
                <a:latin typeface="Corbel"/>
              </a:rPr>
              <a:t>Open-source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cs-CZ" sz="2800">
                <a:latin typeface="Corbel"/>
              </a:rPr>
              <a:t>Hudba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cs-CZ" sz="2800">
                <a:latin typeface="Corbel"/>
              </a:rPr>
              <a:t>Komiksy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cs-CZ" sz="2800">
                <a:latin typeface="Corbel"/>
              </a:rPr>
              <a:t>Sociální sítě</a:t>
            </a:r>
            <a:endParaRPr/>
          </a:p>
          <a:p>
            <a:pPr lvl="1">
              <a:buSzPct val="75000"/>
              <a:buFont typeface="StarSymbol"/>
              <a:buChar char=""/>
            </a:pPr>
            <a:endParaRPr/>
          </a:p>
        </p:txBody>
      </p:sp>
      <p:pic>
        <p:nvPicPr>
          <p:cNvPr id="42" name="" descr=""/>
          <p:cNvPicPr/>
          <p:nvPr/>
        </p:nvPicPr>
        <p:blipFill>
          <a:blip r:embed="rId1"/>
          <a:stretch/>
        </p:blipFill>
        <p:spPr>
          <a:xfrm>
            <a:off x="6048000" y="1224000"/>
            <a:ext cx="3279960" cy="5832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cs-CZ" sz="4400">
                <a:latin typeface="Corbel"/>
              </a:rPr>
              <a:t>Obsah</a:t>
            </a:r>
            <a:endParaRPr/>
          </a:p>
        </p:txBody>
      </p:sp>
      <p:sp>
        <p:nvSpPr>
          <p:cNvPr id="44" name="TextShape 2"/>
          <p:cNvSpPr txBox="1"/>
          <p:nvPr/>
        </p:nvSpPr>
        <p:spPr>
          <a:xfrm>
            <a:off x="504000" y="1769040"/>
            <a:ext cx="9071640" cy="5358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Důvod výběru tématu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Zadání 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Cíl projektu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Použitý software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Problémy při tvorbě projektu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Plakát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Ukázka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Zhodnocení projektu</a:t>
            </a: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>
              <a:buSzPct val="45000"/>
              <a:buFont typeface="StarSymbol"/>
              <a:buChar char=""/>
            </a:pPr>
            <a:r>
              <a:rPr lang="cs-CZ" sz="4400">
                <a:latin typeface="Corbel"/>
              </a:rPr>
              <a:t>Důvod výběru tématu</a:t>
            </a:r>
            <a:endParaRPr/>
          </a:p>
        </p:txBody>
      </p:sp>
      <p:sp>
        <p:nvSpPr>
          <p:cNvPr id="46" name="TextShape 2"/>
          <p:cNvSpPr txBox="1"/>
          <p:nvPr/>
        </p:nvSpPr>
        <p:spPr>
          <a:xfrm>
            <a:off x="504000" y="1769040"/>
            <a:ext cx="9071640" cy="5358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Zlepšení znalostí v daných oblastech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Výzva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cs-CZ" sz="4400">
                <a:latin typeface="Corbel"/>
              </a:rPr>
              <a:t>Zadání projektu</a:t>
            </a:r>
            <a:endParaRPr/>
          </a:p>
        </p:txBody>
      </p:sp>
      <p:sp>
        <p:nvSpPr>
          <p:cNvPr id="48" name="TextShape 2"/>
          <p:cNvSpPr txBox="1"/>
          <p:nvPr/>
        </p:nvSpPr>
        <p:spPr>
          <a:xfrm>
            <a:off x="504000" y="1769040"/>
            <a:ext cx="9071640" cy="5358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4 výstupy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cs-CZ" sz="2800">
                <a:latin typeface="Corbel"/>
              </a:rPr>
              <a:t>Designový návrh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cs-CZ" sz="2800">
                <a:latin typeface="Corbel"/>
              </a:rPr>
              <a:t>Databázový návrh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cs-CZ" sz="2800">
                <a:latin typeface="Corbel"/>
              </a:rPr>
              <a:t>Serverová a klientská část</a:t>
            </a:r>
            <a:endParaRPr/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cs-CZ" sz="4400">
                <a:latin typeface="Corbel"/>
              </a:rPr>
              <a:t>Cíl projektu</a:t>
            </a:r>
            <a:endParaRPr/>
          </a:p>
        </p:txBody>
      </p:sp>
      <p:sp>
        <p:nvSpPr>
          <p:cNvPr id="50" name="TextShape 2"/>
          <p:cNvSpPr txBox="1"/>
          <p:nvPr/>
        </p:nvSpPr>
        <p:spPr>
          <a:xfrm>
            <a:off x="504000" y="1769040"/>
            <a:ext cx="9071640" cy="5358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Funkční IRC bouncer s webovým prostředím pro uživatele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Open-source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cs-CZ" sz="4400">
                <a:latin typeface="Corbel"/>
              </a:rPr>
              <a:t>Použitý software</a:t>
            </a:r>
            <a:endParaRPr/>
          </a:p>
        </p:txBody>
      </p:sp>
      <p:sp>
        <p:nvSpPr>
          <p:cNvPr id="52" name="TextShape 2"/>
          <p:cNvSpPr txBox="1"/>
          <p:nvPr/>
        </p:nvSpPr>
        <p:spPr>
          <a:xfrm>
            <a:off x="504000" y="1368000"/>
            <a:ext cx="9071640" cy="57600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GNU+Linux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Sublime Text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MySQL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MySQL-Workbench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Python (+ Flask)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nginx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Firefox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Chromium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JetBrains PyCharm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GIMP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Microsoft Office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Corbel"/>
              </a:rPr>
              <a:t>LibreOffice</a:t>
            </a:r>
            <a:endParaRPr/>
          </a:p>
        </p:txBody>
      </p:sp>
      <p:pic>
        <p:nvPicPr>
          <p:cNvPr id="53" name="" descr=""/>
          <p:cNvPicPr/>
          <p:nvPr/>
        </p:nvPicPr>
        <p:blipFill>
          <a:blip r:embed="rId1"/>
          <a:stretch/>
        </p:blipFill>
        <p:spPr>
          <a:xfrm>
            <a:off x="4748040" y="1512000"/>
            <a:ext cx="1659960" cy="1967040"/>
          </a:xfrm>
          <a:prstGeom prst="rect">
            <a:avLst/>
          </a:prstGeom>
          <a:ln>
            <a:noFill/>
          </a:ln>
        </p:spPr>
      </p:pic>
      <p:pic>
        <p:nvPicPr>
          <p:cNvPr id="54" name="" descr=""/>
          <p:cNvPicPr/>
          <p:nvPr/>
        </p:nvPicPr>
        <p:blipFill>
          <a:blip r:embed="rId2"/>
          <a:stretch/>
        </p:blipFill>
        <p:spPr>
          <a:xfrm>
            <a:off x="6767640" y="1859760"/>
            <a:ext cx="2808000" cy="1452240"/>
          </a:xfrm>
          <a:prstGeom prst="rect">
            <a:avLst/>
          </a:prstGeom>
          <a:ln>
            <a:noFill/>
          </a:ln>
        </p:spPr>
      </p:pic>
      <p:pic>
        <p:nvPicPr>
          <p:cNvPr id="55" name="" descr=""/>
          <p:cNvPicPr/>
          <p:nvPr/>
        </p:nvPicPr>
        <p:blipFill>
          <a:blip r:embed="rId3"/>
          <a:stretch/>
        </p:blipFill>
        <p:spPr>
          <a:xfrm>
            <a:off x="4968000" y="3733920"/>
            <a:ext cx="2952000" cy="874080"/>
          </a:xfrm>
          <a:prstGeom prst="rect">
            <a:avLst/>
          </a:prstGeom>
          <a:ln>
            <a:noFill/>
          </a:ln>
        </p:spPr>
      </p:pic>
      <p:pic>
        <p:nvPicPr>
          <p:cNvPr id="56" name="" descr=""/>
          <p:cNvPicPr/>
          <p:nvPr/>
        </p:nvPicPr>
        <p:blipFill>
          <a:blip r:embed="rId4"/>
          <a:stretch/>
        </p:blipFill>
        <p:spPr>
          <a:xfrm>
            <a:off x="7272000" y="4780440"/>
            <a:ext cx="2298960" cy="979560"/>
          </a:xfrm>
          <a:prstGeom prst="rect">
            <a:avLst/>
          </a:prstGeom>
          <a:ln>
            <a:noFill/>
          </a:ln>
        </p:spPr>
      </p:pic>
      <p:pic>
        <p:nvPicPr>
          <p:cNvPr id="57" name="" descr=""/>
          <p:cNvPicPr/>
          <p:nvPr/>
        </p:nvPicPr>
        <p:blipFill>
          <a:blip r:embed="rId5"/>
          <a:stretch/>
        </p:blipFill>
        <p:spPr>
          <a:xfrm>
            <a:off x="4902480" y="5112000"/>
            <a:ext cx="1793520" cy="1793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cs-CZ" sz="4400">
                <a:latin typeface="Corbel"/>
              </a:rPr>
              <a:t>Problémy při tvorbě projektu</a:t>
            </a:r>
            <a:endParaRPr/>
          </a:p>
        </p:txBody>
      </p:sp>
      <p:sp>
        <p:nvSpPr>
          <p:cNvPr id="59" name="TextShape 2"/>
          <p:cNvSpPr txBox="1"/>
          <p:nvPr/>
        </p:nvSpPr>
        <p:spPr>
          <a:xfrm>
            <a:off x="504000" y="1769040"/>
            <a:ext cx="9071640" cy="53589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cs-CZ" sz="3200">
                <a:latin typeface="Arial"/>
              </a:rPr>
              <a:t>Čas</a:t>
            </a:r>
            <a:endParaRPr/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Shape 1"/>
          <p:cNvSpPr txBox="1"/>
          <p:nvPr/>
        </p:nvSpPr>
        <p:spPr>
          <a:xfrm>
            <a:off x="504000" y="3384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lang="cs-CZ" sz="4400">
                <a:latin typeface="Corbel"/>
              </a:rPr>
              <a:t>Plakát</a:t>
            </a:r>
            <a:endParaRPr/>
          </a:p>
        </p:txBody>
      </p:sp>
      <p:pic>
        <p:nvPicPr>
          <p:cNvPr id="61" name="" descr=""/>
          <p:cNvPicPr/>
          <p:nvPr/>
        </p:nvPicPr>
        <p:blipFill>
          <a:blip r:embed="rId1"/>
          <a:stretch/>
        </p:blipFill>
        <p:spPr>
          <a:xfrm>
            <a:off x="2857680" y="1242720"/>
            <a:ext cx="4414320" cy="6245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